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17"/>
  </p:notesMasterIdLst>
  <p:handoutMasterIdLst>
    <p:handoutMasterId r:id="rId18"/>
  </p:handoutMasterIdLst>
  <p:sldIdLst>
    <p:sldId id="319" r:id="rId4"/>
    <p:sldId id="324" r:id="rId5"/>
    <p:sldId id="320" r:id="rId6"/>
    <p:sldId id="305" r:id="rId7"/>
    <p:sldId id="321" r:id="rId8"/>
    <p:sldId id="322" r:id="rId9"/>
    <p:sldId id="323" r:id="rId10"/>
    <p:sldId id="310" r:id="rId11"/>
    <p:sldId id="302" r:id="rId12"/>
    <p:sldId id="313" r:id="rId13"/>
    <p:sldId id="314" r:id="rId14"/>
    <p:sldId id="312" r:id="rId15"/>
    <p:sldId id="327" r:id="rId1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63" d="100"/>
          <a:sy n="63" d="100"/>
        </p:scale>
        <p:origin x="12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7198C-2E3D-4F1B-B0A3-163C5C770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3195807"/>
            <a:ext cx="8028384" cy="344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automate?</a:t>
            </a:r>
          </a:p>
          <a:p>
            <a:r>
              <a:rPr lang="en-US" dirty="0"/>
              <a:t>Lab environment</a:t>
            </a:r>
          </a:p>
          <a:p>
            <a:r>
              <a:rPr lang="en-US" dirty="0"/>
              <a:t>Creating the lab</a:t>
            </a:r>
          </a:p>
          <a:p>
            <a:r>
              <a:rPr lang="en-US" dirty="0"/>
              <a:t>Creating and managing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8617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18CF5-2B3D-4FBE-AA6F-760778E0DE7F}"/>
              </a:ext>
            </a:extLst>
          </p:cNvPr>
          <p:cNvSpPr txBox="1"/>
          <p:nvPr/>
        </p:nvSpPr>
        <p:spPr>
          <a:xfrm rot="1444775">
            <a:off x="-284686" y="3526271"/>
            <a:ext cx="112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 IS AWESOME!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D2F503-A670-451E-B9E0-DFCED464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Module AutomatedLab (github.com/AutomatedLab)</a:t>
            </a:r>
          </a:p>
          <a:p>
            <a:r>
              <a:rPr lang="en-GB" dirty="0"/>
              <a:t>Currently 133 cmdlets to create and manage labs</a:t>
            </a:r>
          </a:p>
          <a:p>
            <a:r>
              <a:rPr lang="en-GB" dirty="0"/>
              <a:t>For Hyper-V, Azure and VMWare</a:t>
            </a:r>
          </a:p>
          <a:p>
            <a:r>
              <a:rPr lang="en-GB" dirty="0"/>
              <a:t>Supports 29 different roles including</a:t>
            </a:r>
          </a:p>
          <a:p>
            <a:pPr lvl="1"/>
            <a:r>
              <a:rPr lang="en-GB" dirty="0"/>
              <a:t>AD DS, AD CS, AD FS</a:t>
            </a:r>
          </a:p>
          <a:p>
            <a:pPr lvl="1"/>
            <a:r>
              <a:rPr lang="en-GB" dirty="0"/>
              <a:t>SQL</a:t>
            </a:r>
          </a:p>
          <a:p>
            <a:pPr lvl="1"/>
            <a:r>
              <a:rPr lang="en-GB" dirty="0"/>
              <a:t>…and loads more with easy customization capabilities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158CB-C97F-43CD-B899-538BBC1C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lab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173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r>
              <a:rPr lang="de-DE" dirty="0"/>
              <a:t>Hyper-V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  <a:p>
            <a:r>
              <a:rPr lang="de-DE" dirty="0"/>
              <a:t>Gateway</a:t>
            </a:r>
          </a:p>
          <a:p>
            <a:r>
              <a:rPr lang="de-DE" dirty="0"/>
              <a:t>Azure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test hybrid scenarios</a:t>
            </a:r>
          </a:p>
          <a:p>
            <a:r>
              <a:rPr lang="en-US" dirty="0"/>
              <a:t>Generate consistent environments every time</a:t>
            </a:r>
          </a:p>
          <a:p>
            <a:r>
              <a:rPr lang="en-US" dirty="0"/>
              <a:t>Help is always welcome! </a:t>
            </a:r>
          </a:p>
          <a:p>
            <a:r>
              <a:rPr lang="en-US" dirty="0"/>
              <a:t>Get AutomatedLab and contribute:</a:t>
            </a:r>
            <a:br>
              <a:rPr lang="en-US" dirty="0"/>
            </a:br>
            <a:r>
              <a:rPr lang="en-US" dirty="0"/>
              <a:t>https://aka.ms/AutomatedLab/AutomatedLab </a:t>
            </a: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382</Words>
  <Application>Microsoft Office PowerPoint</Application>
  <PresentationFormat>On-screen Show 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Why automate</vt:lpstr>
      <vt:lpstr>Why automate</vt:lpstr>
      <vt:lpstr>Creating a lab</vt:lpstr>
      <vt:lpstr>Demo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193</cp:revision>
  <dcterms:created xsi:type="dcterms:W3CDTF">2007-07-20T07:41:41Z</dcterms:created>
  <dcterms:modified xsi:type="dcterms:W3CDTF">2018-04-12T14:02:46Z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2018-04-11T07:52:12.2100737Z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